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12192000" cy="6858000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E3AD3-818E-7AF6-3F57-3A5EBC49BDA4}" v="198" dt="2022-03-16T01:15:53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600F4-49CA-428A-9D7C-901F333F9238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7900B-B6AB-487D-AE78-A83631A3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850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F212E-263C-45A6-B380-6E8EF403C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97FD07-C3EB-4014-9F88-FBC08A368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703418-BE3C-4225-B534-B446CEF57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335FDE-027E-446F-B777-92EEEAC6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7771F9-3331-4339-BF13-37531624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28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453DE-FD51-437E-AA41-1B98B5D04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36048F-237D-4AE8-BF35-207DE4733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C5680A-AC73-4A89-B6B1-D014B58B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7C38A3-EEF9-48A0-B732-E8A62B3A7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5F4814-B088-4B05-833E-13BAD1E98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14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A91B03-220A-49BB-9BC6-5E25273E6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283AAD-646D-473B-AA2D-3352F4FA5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BAC49F-24E9-4DC0-88EA-DCCB7D894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29CB61-06D1-4162-B4DE-392E8CCE7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494FD2-3E1F-4207-AD9F-1765F352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99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E4B4DD-7E59-4035-AF41-BB57925B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5154A5-2511-451A-8BA4-B276BBAD0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1C53A-A038-4E82-B5C9-286381EF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83F9A7-67E0-41A1-AB8B-6D480718E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701F84-BDB6-491A-82EC-0C164269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35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B4367-BC32-4D91-9A98-1FB2EC9D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0CF33D-57FE-4F1D-92C5-EA8FFD65C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4509F7-3C35-450D-988E-ACB2C13CA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E6C73F-670B-43BC-ADD1-CF18616D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A6A94B-C059-4B24-938E-3B1209D6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36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C2B20-75EA-40BB-9379-D013D794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0765FA-2953-4D90-955C-E11AE7215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146B59-78BE-4179-9241-54C944FDE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9821A4-C4B9-4DCC-9AC8-BAB9F6646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70F3EF-3326-40A4-972C-0259C60B2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82407E-3BFF-414A-B5B2-A4F8D043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024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C19FA-4255-4502-9D73-19D02483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243DB7-307F-4582-BD62-CD5ACE6BB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49254A-633E-4DFE-B4AD-F5A438BD7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3B0518C-C68B-4E45-84D0-3ED8FB0D1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229493-20F7-44EA-9488-004E88DFC3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F3CE32-AA08-4E30-BC37-6384EC11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912056-9B6D-44AE-B26D-9483DD42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7992D8-D2A7-493B-BD35-62F972A1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374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11A13-B294-40C7-8082-CDF149B3A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C9B128-DA3A-4109-9B9E-7B1ACA8DE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4B5B10-64F1-4A4C-99FC-05F2B119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105CB6-296B-4D0F-8470-D7884478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557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6445CD-EFF9-4A41-BB1E-54993FB36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CA4A63-1838-40EB-828C-5CA738CAD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421AED-7FEB-4F6D-BBB0-2C1B8213E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809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52266-A6BF-4D75-AF52-4DB0462C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492CE9-0D66-4321-81D8-C5F7D9BF3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B748B0-A3B9-4150-9174-5D7AE1F5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1A15BE-5DB7-44E4-970E-11EBEE5AA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005D12-331E-4F14-881B-B44CF28DF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B078CA-4347-4C6C-8530-6F8AA3CE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62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CD0A2-0AFA-4CC2-BF3A-98A5F8AED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446358-65A5-4D37-A643-6ACC29407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EF3067-6C07-47DE-98EA-40D295FCF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B23442-05E4-414A-8634-9527C05A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7ABEE5-931A-4AC1-8114-00C9A6B0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449C07-D75A-445D-AA34-78C3C44D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314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811C90-FF9B-4BBD-8B82-9DFB178A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2E673A-5C76-45B0-9F30-481314727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C5B45F-69D2-4CA5-A31A-63923EC94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C5539-60A6-41D0-BCD2-D63867AB5FFD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1D0CC3-1C1C-4DDA-B048-17F408561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9A73A3-6DE2-42BC-A9AA-638776F1B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9D3D-CB31-45AC-A1DB-90A08A03A9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84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2C2C211-9CBE-4543-AE19-68CCA831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018"/>
            <a:ext cx="12076282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>
                <a:solidFill>
                  <a:srgbClr val="C00000"/>
                </a:solidFill>
              </a:rPr>
              <a:t>     COMUNICADO </a:t>
            </a:r>
          </a:p>
        </p:txBody>
      </p:sp>
      <p:pic>
        <p:nvPicPr>
          <p:cNvPr id="8" name="Imagen 7" descr="Puede ser una imagen de texto que dice &quot;DG DIRECCIÓN GENERAL DE EDUCACIÓN TECNOLICA DE ANIVERSARIO Alcancemos el mañana con nuestra propia Tecnología&quot;&quot;">
            <a:extLst>
              <a:ext uri="{FF2B5EF4-FFF2-40B4-BE49-F238E27FC236}">
                <a16:creationId xmlns:a16="http://schemas.microsoft.com/office/drawing/2014/main" id="{6E4ED74C-54B1-477D-A197-73A8EA1D8A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0" y="0"/>
            <a:ext cx="1995805" cy="15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BD80142-1F7B-469E-BC95-3AB1C084F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2" y="1548343"/>
            <a:ext cx="12001850" cy="528099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Se hace de su conocimiento que, por disposición oficial se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apertura periodos para exámenes extraordinarios y cursos intersemestrales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 las siguientes fechas: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24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SOLICITUD DE EXAMENES EXTRAORDINARIOS:</a:t>
            </a:r>
            <a:r>
              <a:rPr lang="es-MX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27 al 29 de abril.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Puedes solicitar 3 exámenes extraordinarios como máximo. Deberás notificar al docente titular de la materia.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24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APLICACIÓN DE EXAMENES EXTRAORDINARIOS: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02 al 04 de mayo.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Revisar calendarización asignada para cada materia afuera del departamento de Servicios Docentes.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24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SOLICITUD DE CURSO INTERSEMESTRAL: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03 al 06 de mayo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puedes solicitar 3 cursos intersemestrales como máximo. Deberás notificar al docente titular de la materia.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24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APLICACIÓN DEL CURSO INTERSEMESTRAL: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09 al 20 de mayo.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Revisar calendarización asignada para cada materia afuera del departamento de Servicios Docentes.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NOTA: Por esta única ocasión, en apoyo a la economía de las familias, no se cobrarán estos procesos.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PARTIR DEL SEMESTRE AGOSTO 2022 – ENERO 2023, LA REINSCRIPCIÓN SOLO SERÁ CON UN MÁXIMO DE DOS MATERIAS REPROBADAS, POR LO QUE SE TE INVITA A REGULARIZAR TUS MATERIAS.</a:t>
            </a:r>
          </a:p>
          <a:p>
            <a:pPr marL="0" indent="0" algn="ctr">
              <a:buNone/>
            </a:pP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Atentamente</a:t>
            </a:r>
          </a:p>
          <a:p>
            <a:pPr marL="0" indent="0" algn="ctr">
              <a:buNone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Subdirección Académica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b="1" dirty="0"/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87CBAC1-D056-4B1E-B5EA-8D67FE64A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870" y="106018"/>
            <a:ext cx="1789453" cy="138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7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2C2C211-9CBE-4543-AE19-68CCA831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018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5400" b="1" dirty="0">
                <a:solidFill>
                  <a:srgbClr val="C00000"/>
                </a:solidFill>
              </a:rPr>
              <a:t>     COMUNICADO</a:t>
            </a:r>
            <a:br>
              <a:rPr lang="es-MX" sz="5400" b="1" dirty="0">
                <a:solidFill>
                  <a:srgbClr val="C00000"/>
                </a:solidFill>
              </a:rPr>
            </a:br>
            <a:r>
              <a:rPr lang="es-MX" sz="2700" b="1" dirty="0">
                <a:solidFill>
                  <a:srgbClr val="C00000"/>
                </a:solidFill>
              </a:rPr>
              <a:t>PROCESO DE SOLICITUD DE EXAMEN</a:t>
            </a:r>
            <a:br>
              <a:rPr lang="es-MX" sz="2700" b="1" dirty="0">
                <a:solidFill>
                  <a:srgbClr val="C00000"/>
                </a:solidFill>
              </a:rPr>
            </a:br>
            <a:r>
              <a:rPr lang="es-MX" sz="2700" b="1" dirty="0">
                <a:solidFill>
                  <a:srgbClr val="C00000"/>
                </a:solidFill>
              </a:rPr>
              <a:t> EXTRAORDINARIO Y CURSO INTERSEMESTRAL </a:t>
            </a:r>
            <a:endParaRPr lang="es-MX" sz="5400" b="1" dirty="0">
              <a:solidFill>
                <a:srgbClr val="C00000"/>
              </a:solidFill>
            </a:endParaRPr>
          </a:p>
        </p:txBody>
      </p:sp>
      <p:pic>
        <p:nvPicPr>
          <p:cNvPr id="8" name="Imagen 7" descr="Puede ser una imagen de texto que dice &quot;DG DIRECCIÓN GENERAL DE EDUCACIÓN TECNOLICA DE ANIVERSARIO Alcancemos el mañana con nuestra propia Tecnología&quot;&quot;">
            <a:extLst>
              <a:ext uri="{FF2B5EF4-FFF2-40B4-BE49-F238E27FC236}">
                <a16:creationId xmlns:a16="http://schemas.microsoft.com/office/drawing/2014/main" id="{6E4ED74C-54B1-477D-A197-73A8EA1D8A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0" y="0"/>
            <a:ext cx="1995805" cy="156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87CBAC1-D056-4B1E-B5EA-8D67FE64A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104" y="106018"/>
            <a:ext cx="2049219" cy="1389160"/>
          </a:xfrm>
          <a:prstGeom prst="rect">
            <a:avLst/>
          </a:prstGeom>
        </p:spPr>
      </p:pic>
      <p:pic>
        <p:nvPicPr>
          <p:cNvPr id="1026" name="Picture 2" descr="Instrucciones de Re-Inscripción | Julio Verne">
            <a:extLst>
              <a:ext uri="{FF2B5EF4-FFF2-40B4-BE49-F238E27FC236}">
                <a16:creationId xmlns:a16="http://schemas.microsoft.com/office/drawing/2014/main" id="{1C398A6D-8266-4822-8D0B-4A4A7AD46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86" y="4487868"/>
            <a:ext cx="2137033" cy="135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strucciones de Re-Inscripción | Julio Verne">
            <a:extLst>
              <a:ext uri="{FF2B5EF4-FFF2-40B4-BE49-F238E27FC236}">
                <a16:creationId xmlns:a16="http://schemas.microsoft.com/office/drawing/2014/main" id="{67356C20-AF5D-4ED9-994E-A814C2EDC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689" y="1744767"/>
            <a:ext cx="2338941" cy="148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strucciones de Re-Inscripción | Julio Verne">
            <a:extLst>
              <a:ext uri="{FF2B5EF4-FFF2-40B4-BE49-F238E27FC236}">
                <a16:creationId xmlns:a16="http://schemas.microsoft.com/office/drawing/2014/main" id="{9239FA9F-A813-4480-AF31-F65285316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683" y="4962831"/>
            <a:ext cx="2332368" cy="148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21DA55D-17D0-424C-9A35-9ACBE62F0935}"/>
              </a:ext>
            </a:extLst>
          </p:cNvPr>
          <p:cNvSpPr txBox="1"/>
          <p:nvPr/>
        </p:nvSpPr>
        <p:spPr>
          <a:xfrm>
            <a:off x="2629493" y="4263056"/>
            <a:ext cx="18925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Acude a </a:t>
            </a:r>
            <a:r>
              <a:rPr lang="es-MX" b="1" dirty="0"/>
              <a:t>control escolar</a:t>
            </a:r>
            <a:r>
              <a:rPr lang="es-MX" dirty="0"/>
              <a:t> para la </a:t>
            </a:r>
            <a:r>
              <a:rPr lang="es-MX" b="1" dirty="0"/>
              <a:t>solicitud</a:t>
            </a:r>
            <a:r>
              <a:rPr lang="es-MX" dirty="0"/>
              <a:t> de las materias que tienes reprobadas de semestres anteriores.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0B6ABEA-CE5F-412F-AFFF-2E2CEE981790}"/>
              </a:ext>
            </a:extLst>
          </p:cNvPr>
          <p:cNvSpPr txBox="1"/>
          <p:nvPr/>
        </p:nvSpPr>
        <p:spPr>
          <a:xfrm>
            <a:off x="5445630" y="1772850"/>
            <a:ext cx="2699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Acercate al docente con el cual aplicarás examen extraordinario o curso intersemestral</a:t>
            </a:r>
            <a:r>
              <a:rPr lang="es-MX" dirty="0"/>
              <a:t> con la finalidad de saber la guía de estudio o temas en específico.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4CB6C1D-54AE-4D93-B6E6-A97759BB3A68}"/>
              </a:ext>
            </a:extLst>
          </p:cNvPr>
          <p:cNvSpPr txBox="1"/>
          <p:nvPr/>
        </p:nvSpPr>
        <p:spPr>
          <a:xfrm>
            <a:off x="9526051" y="5094052"/>
            <a:ext cx="1892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Asiste en el día y horario de aplicación de examen o curso según sea el caso</a:t>
            </a:r>
            <a:r>
              <a:rPr lang="es-MX" dirty="0"/>
              <a:t>.</a:t>
            </a:r>
          </a:p>
        </p:txBody>
      </p:sp>
      <p:pic>
        <p:nvPicPr>
          <p:cNvPr id="1032" name="Picture 8" descr="Iconos Plana Diseño De Servicio Al Cliente Y Experiencia De Cliente  Vectores Libres de Derechos - iStock">
            <a:extLst>
              <a:ext uri="{FF2B5EF4-FFF2-40B4-BE49-F238E27FC236}">
                <a16:creationId xmlns:a16="http://schemas.microsoft.com/office/drawing/2014/main" id="{ABC2E52B-9144-484B-9739-BE6CBA0E9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69CCE9"/>
              </a:clrFrom>
              <a:clrTo>
                <a:srgbClr val="69CC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745" y="2909797"/>
            <a:ext cx="1754767" cy="170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nseñanza docente ilustración vectorial clase escolar con computadora  portátil. Dibujo animado estudiante estudio concepto universidad diseño.  Formación en conocimientos Imagen Vector de stock - Alamy">
            <a:extLst>
              <a:ext uri="{FF2B5EF4-FFF2-40B4-BE49-F238E27FC236}">
                <a16:creationId xmlns:a16="http://schemas.microsoft.com/office/drawing/2014/main" id="{C3FCF6A6-1D60-4572-8EE6-F13ADA98D8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1" t="9137" r="10748" b="12679"/>
          <a:stretch/>
        </p:blipFill>
        <p:spPr bwMode="auto">
          <a:xfrm>
            <a:off x="8219040" y="1645160"/>
            <a:ext cx="204922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NSTRUCCIONES para la aplicación del examen oficial a los alumnos de nuevo  ingreso, ciclo escolar 2021-2022 | Escuela Secundaria Técnica No. 4">
            <a:extLst>
              <a:ext uri="{FF2B5EF4-FFF2-40B4-BE49-F238E27FC236}">
                <a16:creationId xmlns:a16="http://schemas.microsoft.com/office/drawing/2014/main" id="{0558C0DC-FE7E-475D-88B6-6AD4C248D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236" y="4131910"/>
            <a:ext cx="1462087" cy="9729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739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261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     COMUNICADO </vt:lpstr>
      <vt:lpstr>     COMUNICADO PROCESO DE SOLICITUD DE EXAMEN  EXTRAORDINARIO Y CURSO INTERSEMESTRAL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COMUNICADO</dc:title>
  <dc:creator>Usuario</dc:creator>
  <cp:lastModifiedBy>Escolares Vespertino</cp:lastModifiedBy>
  <cp:revision>62</cp:revision>
  <cp:lastPrinted>2022-04-01T21:39:37Z</cp:lastPrinted>
  <dcterms:created xsi:type="dcterms:W3CDTF">2021-11-24T21:21:22Z</dcterms:created>
  <dcterms:modified xsi:type="dcterms:W3CDTF">2022-04-25T21:07:49Z</dcterms:modified>
</cp:coreProperties>
</file>